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640" r:id="rId2"/>
    <p:sldId id="641" r:id="rId3"/>
    <p:sldId id="642" r:id="rId4"/>
    <p:sldId id="643" r:id="rId5"/>
    <p:sldId id="644" r:id="rId6"/>
    <p:sldId id="646" r:id="rId7"/>
    <p:sldId id="645" r:id="rId8"/>
    <p:sldId id="648" r:id="rId9"/>
    <p:sldId id="647" r:id="rId10"/>
    <p:sldId id="649" r:id="rId11"/>
    <p:sldId id="650" r:id="rId12"/>
    <p:sldId id="651" r:id="rId13"/>
    <p:sldId id="652" r:id="rId14"/>
    <p:sldId id="654" r:id="rId15"/>
    <p:sldId id="653" r:id="rId16"/>
    <p:sldId id="655" r:id="rId17"/>
    <p:sldId id="633" r:id="rId18"/>
    <p:sldId id="636" r:id="rId19"/>
    <p:sldId id="635" r:id="rId20"/>
    <p:sldId id="634" r:id="rId21"/>
    <p:sldId id="639" r:id="rId22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642"/>
            <p14:sldId id="643"/>
            <p14:sldId id="644"/>
            <p14:sldId id="646"/>
            <p14:sldId id="645"/>
            <p14:sldId id="648"/>
            <p14:sldId id="647"/>
            <p14:sldId id="649"/>
            <p14:sldId id="650"/>
            <p14:sldId id="651"/>
            <p14:sldId id="652"/>
            <p14:sldId id="654"/>
            <p14:sldId id="653"/>
            <p14:sldId id="655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402"/>
    <a:srgbClr val="E2EE02"/>
    <a:srgbClr val="EAF500"/>
    <a:srgbClr val="DCF502"/>
    <a:srgbClr val="E4FF00"/>
    <a:srgbClr val="E3FF19"/>
    <a:srgbClr val="EEFF3B"/>
    <a:srgbClr val="DCFF49"/>
    <a:srgbClr val="F6FF81"/>
    <a:srgbClr val="FF6A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8"/>
    <p:restoredTop sz="97020" autoAdjust="0"/>
  </p:normalViewPr>
  <p:slideViewPr>
    <p:cSldViewPr snapToGrid="0">
      <p:cViewPr varScale="1">
        <p:scale>
          <a:sx n="100" d="100"/>
          <a:sy n="100" d="100"/>
        </p:scale>
        <p:origin x="168" y="1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49" r:id="rId2"/>
    <p:sldLayoutId id="2147483664" r:id="rId3"/>
    <p:sldLayoutId id="2147483665" r:id="rId4"/>
    <p:sldLayoutId id="2147483661" r:id="rId5"/>
    <p:sldLayoutId id="2147483650" r:id="rId6"/>
    <p:sldLayoutId id="2147483662" r:id="rId7"/>
    <p:sldLayoutId id="2147483660" r:id="rId8"/>
    <p:sldLayoutId id="2147483663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732C505E-51E3-1BEF-E731-B5FEEFC6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" y="-7989"/>
            <a:ext cx="14400000" cy="7575653"/>
          </a:xfrm>
          <a:prstGeom prst="rect">
            <a:avLst/>
          </a:prstGeom>
        </p:spPr>
      </p:pic>
      <p:pic>
        <p:nvPicPr>
          <p:cNvPr id="5" name="グラフィックス 4" descr="本">
            <a:extLst>
              <a:ext uri="{FF2B5EF4-FFF2-40B4-BE49-F238E27FC236}">
                <a16:creationId xmlns:a16="http://schemas.microsoft.com/office/drawing/2014/main" id="{86941230-5887-67AC-C87D-3F76021A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713088-577F-4564-6B15-DF16B7EDA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6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106" y="-6737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5593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456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id="{11AD8CB3-05EC-E6E1-EA41-31B72129A0D5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822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981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26</Words>
  <Application>Microsoft Macintosh PowerPoint</Application>
  <PresentationFormat>ユーザー設定</PresentationFormat>
  <Paragraphs>14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34" baseType="lpstr"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2025-04-13T20:21:46Z</dcterms:modified>
  <cp:category/>
</cp:coreProperties>
</file>